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3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2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6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4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8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0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1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1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4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8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Espacio</a:t>
            </a:r>
            <a:r>
              <a:rPr lang="en-US" dirty="0"/>
              <a:t> de Hula Hoop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11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Now let’s imagine that we all have </a:t>
            </a:r>
            <a:br>
              <a:rPr lang="en-US" dirty="0"/>
            </a:br>
            <a:r>
              <a:rPr lang="en-US" dirty="0"/>
              <a:t>hula hoops around our bodies.</a:t>
            </a:r>
          </a:p>
        </p:txBody>
      </p:sp>
      <p:pic>
        <p:nvPicPr>
          <p:cNvPr id="6146" name="Picture 2" descr="https://img1.etsystatic.com/000/0/5303091/il_570xN.33642186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345" y="2147093"/>
            <a:ext cx="5209309" cy="387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14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Sabias que </a:t>
            </a:r>
            <a:r>
              <a:rPr lang="en-US" dirty="0" err="1"/>
              <a:t>todas</a:t>
            </a:r>
            <a:r>
              <a:rPr lang="en-US" dirty="0"/>
              <a:t> las personas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propio</a:t>
            </a:r>
            <a:r>
              <a:rPr lang="en-US" dirty="0"/>
              <a:t> </a:t>
            </a:r>
            <a:r>
              <a:rPr lang="en-US" dirty="0" err="1"/>
              <a:t>espacio</a:t>
            </a:r>
            <a:r>
              <a:rPr lang="en-US" dirty="0"/>
              <a:t> personal? </a:t>
            </a:r>
          </a:p>
        </p:txBody>
      </p:sp>
      <p:pic>
        <p:nvPicPr>
          <p:cNvPr id="1026" name="Picture 2" descr="http://images.clipartpanda.com/children-20clipart-childre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857" y="2116570"/>
            <a:ext cx="630628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33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 llama el </a:t>
            </a:r>
            <a:r>
              <a:rPr lang="en-US" dirty="0" err="1"/>
              <a:t>espacio</a:t>
            </a:r>
            <a:r>
              <a:rPr lang="en-US" dirty="0"/>
              <a:t> de hula hoop.</a:t>
            </a:r>
          </a:p>
        </p:txBody>
      </p:sp>
      <p:pic>
        <p:nvPicPr>
          <p:cNvPr id="2052" name="Picture 4" descr="http://data.whicdn.com/images/8631526/large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81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quedar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propio</a:t>
            </a:r>
            <a:r>
              <a:rPr lang="en-US" dirty="0"/>
              <a:t> </a:t>
            </a:r>
            <a:r>
              <a:rPr lang="en-US" dirty="0" err="1"/>
              <a:t>espacio</a:t>
            </a:r>
            <a:r>
              <a:rPr lang="en-US" dirty="0"/>
              <a:t> de hula hoop.</a:t>
            </a:r>
          </a:p>
        </p:txBody>
      </p:sp>
      <p:pic>
        <p:nvPicPr>
          <p:cNvPr id="3074" name="Picture 2" descr="https://s-media-cache-ak0.pinimg.com/originals/b2/ff/84/b2ff8401db8f379db6b557c51834115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65" y="1825625"/>
            <a:ext cx="383106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86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3473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El </a:t>
            </a:r>
            <a:r>
              <a:rPr lang="en-US" dirty="0" err="1"/>
              <a:t>espacio</a:t>
            </a:r>
            <a:r>
              <a:rPr lang="en-US" dirty="0"/>
              <a:t> de hula hoop </a:t>
            </a:r>
            <a:r>
              <a:rPr lang="en-US" dirty="0" err="1"/>
              <a:t>quiere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 que no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metas</a:t>
            </a:r>
            <a:r>
              <a:rPr lang="en-US" dirty="0"/>
              <a:t> al </a:t>
            </a:r>
            <a:r>
              <a:rPr lang="en-US" dirty="0" err="1"/>
              <a:t>espacio</a:t>
            </a:r>
            <a:r>
              <a:rPr lang="en-US" dirty="0"/>
              <a:t> de </a:t>
            </a:r>
            <a:r>
              <a:rPr lang="en-US" dirty="0" err="1"/>
              <a:t>nadie</a:t>
            </a:r>
            <a:r>
              <a:rPr lang="en-US" dirty="0"/>
              <a:t> mas.</a:t>
            </a:r>
          </a:p>
        </p:txBody>
      </p:sp>
      <p:pic>
        <p:nvPicPr>
          <p:cNvPr id="4098" name="Picture 2" descr="http://theschoolcounselorkind.files.wordpress.com/2013/08/person-outlin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191" y="1938883"/>
            <a:ext cx="3563937" cy="461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12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7020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Debes</a:t>
            </a:r>
            <a:r>
              <a:rPr lang="en-US" dirty="0"/>
              <a:t> </a:t>
            </a:r>
            <a:r>
              <a:rPr lang="en-US" dirty="0" err="1"/>
              <a:t>guardar</a:t>
            </a:r>
            <a:r>
              <a:rPr lang="en-US" dirty="0"/>
              <a:t> el </a:t>
            </a:r>
            <a:r>
              <a:rPr lang="en-US" dirty="0" err="1"/>
              <a:t>espacio</a:t>
            </a:r>
            <a:r>
              <a:rPr lang="en-US" dirty="0"/>
              <a:t> de hula hoop </a:t>
            </a:r>
            <a:r>
              <a:rPr lang="en-US" dirty="0" err="1"/>
              <a:t>en</a:t>
            </a:r>
            <a:r>
              <a:rPr lang="en-US" dirty="0"/>
              <a:t> el pasillo, el patio de </a:t>
            </a:r>
            <a:r>
              <a:rPr lang="en-US" dirty="0" err="1"/>
              <a:t>recreo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sala</a:t>
            </a:r>
            <a:r>
              <a:rPr lang="en-US" dirty="0"/>
              <a:t> de </a:t>
            </a:r>
            <a:r>
              <a:rPr lang="en-US" dirty="0" err="1"/>
              <a:t>clase</a:t>
            </a:r>
            <a:r>
              <a:rPr lang="en-US" dirty="0"/>
              <a:t>…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todo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526" y="2681849"/>
            <a:ext cx="5715798" cy="3334215"/>
          </a:xfrm>
        </p:spPr>
      </p:pic>
    </p:spTree>
    <p:extLst>
      <p:ext uri="{BB962C8B-B14F-4D97-AF65-F5344CB8AC3E}">
        <p14:creationId xmlns:p14="http://schemas.microsoft.com/office/powerpoint/2010/main" val="278907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Si sales de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espacio</a:t>
            </a:r>
            <a:r>
              <a:rPr lang="en-US" dirty="0"/>
              <a:t> de hula hoop, </a:t>
            </a:r>
            <a:r>
              <a:rPr lang="en-US" dirty="0" err="1"/>
              <a:t>otros</a:t>
            </a:r>
            <a:r>
              <a:rPr lang="en-US" dirty="0"/>
              <a:t> se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sentir</a:t>
            </a:r>
            <a:r>
              <a:rPr lang="en-US" dirty="0"/>
              <a:t> tristes o </a:t>
            </a:r>
            <a:r>
              <a:rPr lang="en-US" dirty="0" err="1"/>
              <a:t>enojados</a:t>
            </a:r>
            <a:r>
              <a:rPr lang="en-US" dirty="0"/>
              <a:t>.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5" y="3626427"/>
            <a:ext cx="2571750" cy="25717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849581"/>
            <a:ext cx="2570019" cy="25700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181" y="1849581"/>
            <a:ext cx="2542309" cy="254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286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672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Si </a:t>
            </a:r>
            <a:r>
              <a:rPr lang="en-US" dirty="0" err="1"/>
              <a:t>alguien</a:t>
            </a:r>
            <a:r>
              <a:rPr lang="en-US" dirty="0"/>
              <a:t> sale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espacio</a:t>
            </a:r>
            <a:r>
              <a:rPr lang="en-US" dirty="0"/>
              <a:t> de hula hoop y </a:t>
            </a:r>
            <a:r>
              <a:rPr lang="en-US" dirty="0" err="1"/>
              <a:t>estan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cerca</a:t>
            </a:r>
            <a:r>
              <a:rPr lang="en-US" dirty="0"/>
              <a:t> de </a:t>
            </a:r>
            <a:r>
              <a:rPr lang="en-US" dirty="0" err="1"/>
              <a:t>ti</a:t>
            </a:r>
            <a:r>
              <a:rPr lang="en-US" dirty="0"/>
              <a:t>, </a:t>
            </a:r>
            <a:r>
              <a:rPr lang="en-US" dirty="0" err="1"/>
              <a:t>puedes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 “por favor, deme mis </a:t>
            </a:r>
            <a:r>
              <a:rPr lang="en-US" dirty="0" err="1"/>
              <a:t>espacio</a:t>
            </a:r>
            <a:r>
              <a:rPr lang="en-US" dirty="0"/>
              <a:t> de hula hoop”, y se </a:t>
            </a:r>
            <a:r>
              <a:rPr lang="en-US" dirty="0" err="1"/>
              <a:t>mueven</a:t>
            </a:r>
            <a:r>
              <a:rPr lang="en-US" dirty="0"/>
              <a:t> para </a:t>
            </a:r>
            <a:r>
              <a:rPr lang="en-US" dirty="0" err="1"/>
              <a:t>atras</a:t>
            </a:r>
            <a:r>
              <a:rPr lang="en-US" dirty="0"/>
              <a:t>.</a:t>
            </a:r>
          </a:p>
        </p:txBody>
      </p:sp>
      <p:pic>
        <p:nvPicPr>
          <p:cNvPr id="5122" name="Picture 2" descr="https://s-media-cache-ak0.pinimg.com/236x/b5/3b/e8/b53be85422536e984f3741074f18cb3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927" y="3399178"/>
            <a:ext cx="2897332" cy="265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549237"/>
            <a:ext cx="2729345" cy="27293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35091" y="3399178"/>
            <a:ext cx="1745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Por favor…</a:t>
            </a:r>
          </a:p>
        </p:txBody>
      </p:sp>
    </p:spTree>
    <p:extLst>
      <p:ext uri="{BB962C8B-B14F-4D97-AF65-F5344CB8AC3E}">
        <p14:creationId xmlns:p14="http://schemas.microsoft.com/office/powerpoint/2010/main" val="3522982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Si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quedan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espacio</a:t>
            </a:r>
            <a:r>
              <a:rPr lang="en-US" dirty="0"/>
              <a:t> de hula hoop,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llevamos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/>
              <a:t>bien!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584" y="1690688"/>
            <a:ext cx="7166831" cy="4887096"/>
          </a:xfrm>
        </p:spPr>
      </p:pic>
    </p:spTree>
    <p:extLst>
      <p:ext uri="{BB962C8B-B14F-4D97-AF65-F5344CB8AC3E}">
        <p14:creationId xmlns:p14="http://schemas.microsoft.com/office/powerpoint/2010/main" val="2847311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155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El Espacio de Hula Hoop</vt:lpstr>
      <vt:lpstr>Sabias que todas las personas tiene su propio espacio personal? </vt:lpstr>
      <vt:lpstr>Se llama el espacio de hula hoop.</vt:lpstr>
      <vt:lpstr>Todos deben quedar en su propio espacio de hula hoop.</vt:lpstr>
      <vt:lpstr>El espacio de hula hoop quiere decir que no te metas al espacio de nadie mas.</vt:lpstr>
      <vt:lpstr>Debes guardar el espacio de hula hoop en el pasillo, el patio de recreo, en la sala de clase…en todo lugar!</vt:lpstr>
      <vt:lpstr>Si sales de tu espacio de hula hoop, otros se pueden sentir tristes o enojados. </vt:lpstr>
      <vt:lpstr>Si alguien sale de su espacio de hula hoop y estan muy cerca de ti, puedes decir “por favor, deme mis espacio de hula hoop”, y se mueven para atras.</vt:lpstr>
      <vt:lpstr>Si todos quedan en su espacio de hula hoop, nos llevamos muy bien!</vt:lpstr>
      <vt:lpstr>Now let’s imagine that we all have  hula hoops around our bodies.</vt:lpstr>
    </vt:vector>
  </TitlesOfParts>
  <Company>UNC Greensboro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Hula Hoop Space</dc:title>
  <dc:creator>Leslie Alexander</dc:creator>
  <cp:lastModifiedBy>Joy Herrera</cp:lastModifiedBy>
  <cp:revision>8</cp:revision>
  <cp:lastPrinted>2015-12-15T21:43:06Z</cp:lastPrinted>
  <dcterms:created xsi:type="dcterms:W3CDTF">2015-12-15T20:57:18Z</dcterms:created>
  <dcterms:modified xsi:type="dcterms:W3CDTF">2020-04-29T00:57:21Z</dcterms:modified>
</cp:coreProperties>
</file>