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7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97" autoAdjust="0"/>
    <p:restoredTop sz="94660"/>
  </p:normalViewPr>
  <p:slideViewPr>
    <p:cSldViewPr snapToGrid="0">
      <p:cViewPr varScale="1">
        <p:scale>
          <a:sx n="61" d="100"/>
          <a:sy n="61" d="100"/>
        </p:scale>
        <p:origin x="9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F7BC-5535-4810-BFBC-8D0F1AA641F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120F-8405-497D-9862-F1AF46D47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86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F7BC-5535-4810-BFBC-8D0F1AA641F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120F-8405-497D-9862-F1AF46D47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33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F7BC-5535-4810-BFBC-8D0F1AA641F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120F-8405-497D-9862-F1AF46D47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021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F7BC-5535-4810-BFBC-8D0F1AA641F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120F-8405-497D-9862-F1AF46D47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268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F7BC-5535-4810-BFBC-8D0F1AA641F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120F-8405-497D-9862-F1AF46D47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4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F7BC-5535-4810-BFBC-8D0F1AA641F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120F-8405-497D-9862-F1AF46D47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2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F7BC-5535-4810-BFBC-8D0F1AA641F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120F-8405-497D-9862-F1AF46D47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84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F7BC-5535-4810-BFBC-8D0F1AA641F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120F-8405-497D-9862-F1AF46D47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01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F7BC-5535-4810-BFBC-8D0F1AA641F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120F-8405-497D-9862-F1AF46D47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12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F7BC-5535-4810-BFBC-8D0F1AA641F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120F-8405-497D-9862-F1AF46D47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15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F7BC-5535-4810-BFBC-8D0F1AA641F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120F-8405-497D-9862-F1AF46D47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41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9F7BC-5535-4810-BFBC-8D0F1AA641F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F120F-8405-497D-9862-F1AF46D47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682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8601"/>
            <a:ext cx="9144000" cy="1165859"/>
          </a:xfrm>
        </p:spPr>
        <p:txBody>
          <a:bodyPr/>
          <a:lstStyle/>
          <a:p>
            <a:r>
              <a:rPr lang="en-US" dirty="0" err="1"/>
              <a:t>Cuando</a:t>
            </a:r>
            <a:r>
              <a:rPr lang="en-US" dirty="0"/>
              <a:t> me </a:t>
            </a:r>
            <a:r>
              <a:rPr lang="en-US" dirty="0" err="1"/>
              <a:t>Enojo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60520"/>
            <a:ext cx="1219200" cy="109728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Image result for preschool child mad">
            <a:extLst>
              <a:ext uri="{FF2B5EF4-FFF2-40B4-BE49-F238E27FC236}">
                <a16:creationId xmlns:a16="http://schemas.microsoft.com/office/drawing/2014/main" id="{E484D5F4-6A87-40EB-9277-806469EF9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362200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preschool child mad">
            <a:extLst>
              <a:ext uri="{FF2B5EF4-FFF2-40B4-BE49-F238E27FC236}">
                <a16:creationId xmlns:a16="http://schemas.microsoft.com/office/drawing/2014/main" id="{4DB234B8-527E-4A8F-99F9-D2ED704A16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811" y="3305492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preschool child mad">
            <a:extLst>
              <a:ext uri="{FF2B5EF4-FFF2-40B4-BE49-F238E27FC236}">
                <a16:creationId xmlns:a16="http://schemas.microsoft.com/office/drawing/2014/main" id="{76962511-4FA5-4901-9AAE-C8ECFBC193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9000" y="3476625"/>
            <a:ext cx="2571750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preschool child mad">
            <a:extLst>
              <a:ext uri="{FF2B5EF4-FFF2-40B4-BE49-F238E27FC236}">
                <a16:creationId xmlns:a16="http://schemas.microsoft.com/office/drawing/2014/main" id="{AD95F4B9-F658-4EEA-B832-BD475D8E86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2" y="4871084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3511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A </a:t>
            </a:r>
            <a:r>
              <a:rPr lang="en-US" dirty="0" err="1"/>
              <a:t>veces</a:t>
            </a:r>
            <a:r>
              <a:rPr lang="en-US" dirty="0"/>
              <a:t> me </a:t>
            </a:r>
            <a:r>
              <a:rPr lang="en-US" dirty="0" err="1"/>
              <a:t>enojo</a:t>
            </a:r>
            <a:r>
              <a:rPr lang="en-US" dirty="0"/>
              <a:t>. </a:t>
            </a:r>
            <a:r>
              <a:rPr lang="en-US" dirty="0" err="1"/>
              <a:t>Esta</a:t>
            </a:r>
            <a:r>
              <a:rPr lang="en-US" dirty="0"/>
              <a:t> bien </a:t>
            </a:r>
            <a:r>
              <a:rPr lang="en-US" dirty="0" err="1"/>
              <a:t>estar</a:t>
            </a:r>
            <a:r>
              <a:rPr lang="en-US" dirty="0"/>
              <a:t> </a:t>
            </a:r>
            <a:r>
              <a:rPr lang="en-US" dirty="0" err="1"/>
              <a:t>enojado</a:t>
            </a:r>
            <a:r>
              <a:rPr lang="en-US" dirty="0"/>
              <a:t>. </a:t>
            </a:r>
            <a:r>
              <a:rPr lang="en-US" dirty="0" err="1"/>
              <a:t>Todos</a:t>
            </a:r>
            <a:r>
              <a:rPr lang="en-US" dirty="0"/>
              <a:t> se </a:t>
            </a:r>
            <a:r>
              <a:rPr lang="en-US" dirty="0" err="1"/>
              <a:t>enojan</a:t>
            </a:r>
            <a:r>
              <a:rPr lang="en-US" dirty="0"/>
              <a:t> de </a:t>
            </a:r>
            <a:r>
              <a:rPr lang="en-US" dirty="0" err="1"/>
              <a:t>vez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cuando</a:t>
            </a:r>
            <a:r>
              <a:rPr lang="en-US" dirty="0"/>
              <a:t>. </a:t>
            </a:r>
          </a:p>
        </p:txBody>
      </p:sp>
      <p:pic>
        <p:nvPicPr>
          <p:cNvPr id="2050" name="Picture 2" descr="Image result for mad emoji">
            <a:extLst>
              <a:ext uri="{FF2B5EF4-FFF2-40B4-BE49-F238E27FC236}">
                <a16:creationId xmlns:a16="http://schemas.microsoft.com/office/drawing/2014/main" id="{EF919B44-DE8D-4AD2-A7D0-C257C8E4B3E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681" y="2214881"/>
            <a:ext cx="3708400" cy="3444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8338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/>
              <a:t>Cuando</a:t>
            </a:r>
            <a:r>
              <a:rPr lang="en-US" dirty="0"/>
              <a:t> me </a:t>
            </a:r>
            <a:r>
              <a:rPr lang="en-US" dirty="0" err="1"/>
              <a:t>enojo</a:t>
            </a:r>
            <a:r>
              <a:rPr lang="en-US" dirty="0"/>
              <a:t>, me </a:t>
            </a:r>
            <a:r>
              <a:rPr lang="en-US" dirty="0" err="1"/>
              <a:t>siento</a:t>
            </a:r>
            <a:r>
              <a:rPr lang="en-US" dirty="0"/>
              <a:t> caliente. </a:t>
            </a:r>
            <a:r>
              <a:rPr lang="en-US" dirty="0" err="1"/>
              <a:t>Respiro</a:t>
            </a:r>
            <a:r>
              <a:rPr lang="en-US" dirty="0"/>
              <a:t> </a:t>
            </a:r>
            <a:r>
              <a:rPr lang="en-US" dirty="0" err="1"/>
              <a:t>rapido</a:t>
            </a:r>
            <a:r>
              <a:rPr lang="en-US" dirty="0"/>
              <a:t> y </a:t>
            </a:r>
            <a:r>
              <a:rPr lang="en-US" dirty="0" err="1"/>
              <a:t>tengo</a:t>
            </a:r>
            <a:r>
              <a:rPr lang="en-US" dirty="0"/>
              <a:t> </a:t>
            </a:r>
            <a:r>
              <a:rPr lang="en-US" dirty="0" err="1"/>
              <a:t>ganas</a:t>
            </a:r>
            <a:r>
              <a:rPr lang="en-US" dirty="0"/>
              <a:t> de </a:t>
            </a:r>
            <a:r>
              <a:rPr lang="en-US" dirty="0" err="1"/>
              <a:t>gritar</a:t>
            </a:r>
            <a:r>
              <a:rPr lang="en-US" dirty="0"/>
              <a:t>.</a:t>
            </a:r>
          </a:p>
        </p:txBody>
      </p:sp>
      <p:pic>
        <p:nvPicPr>
          <p:cNvPr id="3074" name="Picture 2" descr="Image result for child smoke coming out of ear clipart">
            <a:extLst>
              <a:ext uri="{FF2B5EF4-FFF2-40B4-BE49-F238E27FC236}">
                <a16:creationId xmlns:a16="http://schemas.microsoft.com/office/drawing/2014/main" id="{20279088-5BFF-4DDC-877C-4883F6D00E8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320" y="2336800"/>
            <a:ext cx="5598160" cy="321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3813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34730"/>
          </a:xfrm>
        </p:spPr>
        <p:txBody>
          <a:bodyPr>
            <a:normAutofit/>
          </a:bodyPr>
          <a:lstStyle/>
          <a:p>
            <a:pPr algn="ctr"/>
            <a:r>
              <a:rPr lang="en-US" dirty="0" err="1"/>
              <a:t>Cuando</a:t>
            </a:r>
            <a:r>
              <a:rPr lang="en-US" dirty="0"/>
              <a:t> me </a:t>
            </a:r>
            <a:r>
              <a:rPr lang="en-US" dirty="0" err="1"/>
              <a:t>enojo</a:t>
            </a:r>
            <a:r>
              <a:rPr lang="en-US" dirty="0"/>
              <a:t> mi </a:t>
            </a:r>
            <a:r>
              <a:rPr lang="en-US" dirty="0" err="1"/>
              <a:t>familia</a:t>
            </a:r>
            <a:r>
              <a:rPr lang="en-US" dirty="0"/>
              <a:t> y </a:t>
            </a:r>
            <a:r>
              <a:rPr lang="en-US" dirty="0" err="1"/>
              <a:t>maestras</a:t>
            </a:r>
            <a:r>
              <a:rPr lang="en-US" dirty="0"/>
              <a:t> me </a:t>
            </a:r>
            <a:r>
              <a:rPr lang="en-US" dirty="0" err="1"/>
              <a:t>ayudan</a:t>
            </a:r>
            <a:r>
              <a:rPr lang="en-US" dirty="0"/>
              <a:t> </a:t>
            </a:r>
            <a:r>
              <a:rPr lang="en-US" dirty="0" err="1"/>
              <a:t>sentir</a:t>
            </a:r>
            <a:r>
              <a:rPr lang="en-US" dirty="0"/>
              <a:t> </a:t>
            </a:r>
            <a:r>
              <a:rPr lang="en-US" dirty="0" err="1"/>
              <a:t>mejor</a:t>
            </a:r>
            <a:r>
              <a:rPr lang="en-US" dirty="0"/>
              <a:t>. </a:t>
            </a:r>
          </a:p>
        </p:txBody>
      </p:sp>
      <p:pic>
        <p:nvPicPr>
          <p:cNvPr id="4098" name="Picture 2" descr="Image result for adults helping child calm down clipart">
            <a:extLst>
              <a:ext uri="{FF2B5EF4-FFF2-40B4-BE49-F238E27FC236}">
                <a16:creationId xmlns:a16="http://schemas.microsoft.com/office/drawing/2014/main" id="{0A2FCCA8-39B6-464E-AB07-2C990A3AD9F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737" y="2324893"/>
            <a:ext cx="1609725" cy="284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parent comforting child clipart">
            <a:extLst>
              <a:ext uri="{FF2B5EF4-FFF2-40B4-BE49-F238E27FC236}">
                <a16:creationId xmlns:a16="http://schemas.microsoft.com/office/drawing/2014/main" id="{3BA6E0E1-12A6-4C9B-81FC-0F17D05AF0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8808" y="2829718"/>
            <a:ext cx="1952625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0124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07020"/>
          </a:xfrm>
        </p:spPr>
        <p:txBody>
          <a:bodyPr>
            <a:normAutofit/>
          </a:bodyPr>
          <a:lstStyle/>
          <a:p>
            <a:pPr algn="ctr"/>
            <a:r>
              <a:rPr lang="en-US" dirty="0" err="1"/>
              <a:t>Cuando</a:t>
            </a:r>
            <a:r>
              <a:rPr lang="en-US" dirty="0"/>
              <a:t> me </a:t>
            </a:r>
            <a:r>
              <a:rPr lang="en-US" dirty="0" err="1"/>
              <a:t>enojo</a:t>
            </a:r>
            <a:r>
              <a:rPr lang="en-US" dirty="0"/>
              <a:t> </a:t>
            </a:r>
            <a:r>
              <a:rPr lang="en-US" dirty="0" err="1"/>
              <a:t>puedo</a:t>
            </a:r>
            <a:r>
              <a:rPr lang="en-US" dirty="0"/>
              <a:t> </a:t>
            </a:r>
            <a:r>
              <a:rPr lang="en-US" dirty="0" err="1"/>
              <a:t>usar</a:t>
            </a:r>
            <a:r>
              <a:rPr lang="en-US" dirty="0"/>
              <a:t> mis palabras para </a:t>
            </a:r>
            <a:r>
              <a:rPr lang="en-US" dirty="0" err="1"/>
              <a:t>decir</a:t>
            </a:r>
            <a:r>
              <a:rPr lang="en-US" dirty="0"/>
              <a:t> “</a:t>
            </a:r>
            <a:r>
              <a:rPr lang="en-US" dirty="0" err="1"/>
              <a:t>Estoy</a:t>
            </a:r>
            <a:r>
              <a:rPr lang="en-US" dirty="0"/>
              <a:t> </a:t>
            </a:r>
            <a:r>
              <a:rPr lang="en-US" dirty="0" err="1"/>
              <a:t>enojado</a:t>
            </a:r>
            <a:r>
              <a:rPr lang="en-US" dirty="0"/>
              <a:t>”.</a:t>
            </a:r>
          </a:p>
        </p:txBody>
      </p:sp>
      <p:pic>
        <p:nvPicPr>
          <p:cNvPr id="5122" name="Picture 2" descr="Image result for i'm mad clipart">
            <a:extLst>
              <a:ext uri="{FF2B5EF4-FFF2-40B4-BE49-F238E27FC236}">
                <a16:creationId xmlns:a16="http://schemas.microsoft.com/office/drawing/2014/main" id="{431253D3-868F-4FA9-A118-09BC1859B99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201" y="2929731"/>
            <a:ext cx="3220720" cy="2566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9072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397359" cy="1808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Puedo</a:t>
            </a:r>
            <a:r>
              <a:rPr lang="en-US" dirty="0"/>
              <a:t> </a:t>
            </a:r>
            <a:r>
              <a:rPr lang="en-US" dirty="0" err="1"/>
              <a:t>usar</a:t>
            </a:r>
            <a:r>
              <a:rPr lang="en-US" dirty="0"/>
              <a:t> </a:t>
            </a:r>
            <a:r>
              <a:rPr lang="en-US" dirty="0" err="1"/>
              <a:t>diferentes</a:t>
            </a:r>
            <a:r>
              <a:rPr lang="en-US" dirty="0"/>
              <a:t> </a:t>
            </a:r>
            <a:r>
              <a:rPr lang="en-US" dirty="0" err="1"/>
              <a:t>cosas</a:t>
            </a:r>
            <a:r>
              <a:rPr lang="en-US" dirty="0"/>
              <a:t> para </a:t>
            </a:r>
            <a:r>
              <a:rPr lang="en-US" dirty="0" err="1"/>
              <a:t>calmar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Puedo</a:t>
            </a:r>
            <a:r>
              <a:rPr lang="en-US" dirty="0"/>
              <a:t> </a:t>
            </a:r>
            <a:r>
              <a:rPr lang="en-US" dirty="0" err="1"/>
              <a:t>respirar</a:t>
            </a:r>
            <a:r>
              <a:rPr lang="en-US" dirty="0"/>
              <a:t> </a:t>
            </a:r>
            <a:r>
              <a:rPr lang="en-US" dirty="0" err="1"/>
              <a:t>ondo</a:t>
            </a:r>
            <a:r>
              <a:rPr lang="en-US" dirty="0"/>
              <a:t>, </a:t>
            </a:r>
            <a:r>
              <a:rPr lang="en-US" dirty="0" err="1"/>
              <a:t>tomar</a:t>
            </a:r>
            <a:r>
              <a:rPr lang="en-US" dirty="0"/>
              <a:t> un </a:t>
            </a:r>
            <a:r>
              <a:rPr lang="en-US" dirty="0" err="1"/>
              <a:t>descanso</a:t>
            </a:r>
            <a:r>
              <a:rPr lang="en-US" dirty="0"/>
              <a:t>, o </a:t>
            </a:r>
            <a:r>
              <a:rPr lang="en-US" dirty="0" err="1"/>
              <a:t>ver</a:t>
            </a:r>
            <a:r>
              <a:rPr lang="en-US" dirty="0"/>
              <a:t> un </a:t>
            </a:r>
            <a:r>
              <a:rPr lang="en-US" dirty="0" err="1"/>
              <a:t>reloj</a:t>
            </a:r>
            <a:r>
              <a:rPr lang="en-US" dirty="0"/>
              <a:t> de arena.</a:t>
            </a:r>
          </a:p>
        </p:txBody>
      </p:sp>
      <p:pic>
        <p:nvPicPr>
          <p:cNvPr id="1026" name="Picture 2" descr="Image result for deep breath">
            <a:extLst>
              <a:ext uri="{FF2B5EF4-FFF2-40B4-BE49-F238E27FC236}">
                <a16:creationId xmlns:a16="http://schemas.microsoft.com/office/drawing/2014/main" id="{BF9981F2-900B-4FBF-B939-8E354E4903A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876" y="225552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ake a break preschool">
            <a:extLst>
              <a:ext uri="{FF2B5EF4-FFF2-40B4-BE49-F238E27FC236}">
                <a16:creationId xmlns:a16="http://schemas.microsoft.com/office/drawing/2014/main" id="{9A779CF1-BBD0-486D-80AA-75D7C6E44A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576" y="4314376"/>
            <a:ext cx="1876425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indoor, sitting, vase, small&#10;&#10;Description automatically generated">
            <a:extLst>
              <a:ext uri="{FF2B5EF4-FFF2-40B4-BE49-F238E27FC236}">
                <a16:creationId xmlns:a16="http://schemas.microsoft.com/office/drawing/2014/main" id="{8925C3C4-16A7-47A9-9EC2-CE58A663183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1113" y="2173125"/>
            <a:ext cx="2537173" cy="2357757"/>
          </a:xfrm>
          <a:prstGeom prst="rect">
            <a:avLst/>
          </a:prstGeom>
        </p:spPr>
      </p:pic>
      <p:pic>
        <p:nvPicPr>
          <p:cNvPr id="7" name="Picture 6" descr="A picture containing piece, table, sitting, brown&#10;&#10;Description automatically generated">
            <a:extLst>
              <a:ext uri="{FF2B5EF4-FFF2-40B4-BE49-F238E27FC236}">
                <a16:creationId xmlns:a16="http://schemas.microsoft.com/office/drawing/2014/main" id="{E3BB67B2-9F0D-436D-8064-2F11F00A0D0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848137" y="4417852"/>
            <a:ext cx="2343124" cy="2537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982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 </a:t>
            </a:r>
            <a:r>
              <a:rPr lang="en-US" dirty="0" err="1"/>
              <a:t>voy</a:t>
            </a:r>
            <a:r>
              <a:rPr lang="en-US" dirty="0"/>
              <a:t> a </a:t>
            </a:r>
            <a:r>
              <a:rPr lang="en-US" dirty="0" err="1"/>
              <a:t>sentir</a:t>
            </a:r>
            <a:r>
              <a:rPr lang="en-US" dirty="0"/>
              <a:t> </a:t>
            </a:r>
            <a:r>
              <a:rPr lang="en-US" dirty="0" err="1"/>
              <a:t>enojado</a:t>
            </a:r>
            <a:r>
              <a:rPr lang="en-US" dirty="0"/>
              <a:t> para </a:t>
            </a:r>
            <a:r>
              <a:rPr lang="en-US" dirty="0" err="1"/>
              <a:t>siempre</a:t>
            </a:r>
            <a:r>
              <a:rPr lang="en-US" dirty="0"/>
              <a:t>. Me </a:t>
            </a:r>
            <a:r>
              <a:rPr lang="en-US" dirty="0" err="1"/>
              <a:t>puedo</a:t>
            </a:r>
            <a:r>
              <a:rPr lang="en-US" dirty="0"/>
              <a:t> </a:t>
            </a:r>
            <a:r>
              <a:rPr lang="en-US" dirty="0" err="1"/>
              <a:t>sentir</a:t>
            </a:r>
            <a:r>
              <a:rPr lang="en-US"/>
              <a:t> alegre</a:t>
            </a:r>
            <a:r>
              <a:rPr lang="en-US" dirty="0"/>
              <a:t> </a:t>
            </a:r>
            <a:r>
              <a:rPr lang="en-US" dirty="0" err="1"/>
              <a:t>otra</a:t>
            </a:r>
            <a:r>
              <a:rPr lang="en-US" dirty="0"/>
              <a:t> </a:t>
            </a:r>
            <a:r>
              <a:rPr lang="en-US" dirty="0" err="1"/>
              <a:t>vez</a:t>
            </a:r>
            <a:r>
              <a:rPr lang="en-US" dirty="0"/>
              <a:t>.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37660"/>
            <a:ext cx="2819400" cy="112014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146" name="Picture 2" descr="Image result for children feeling happy clipart">
            <a:extLst>
              <a:ext uri="{FF2B5EF4-FFF2-40B4-BE49-F238E27FC236}">
                <a16:creationId xmlns:a16="http://schemas.microsoft.com/office/drawing/2014/main" id="{B035D624-CEC9-4CD8-9BB3-459B5B5180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783" y="3677478"/>
            <a:ext cx="4750904" cy="2059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6706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30340</TotalTime>
  <Words>84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Cuando me Enojo</vt:lpstr>
      <vt:lpstr>A veces me enojo. Esta bien estar enojado. Todos se enojan de vez en cuando. </vt:lpstr>
      <vt:lpstr>Cuando me enojo, me siento caliente. Respiro rapido y tengo ganas de gritar.</vt:lpstr>
      <vt:lpstr>Cuando me enojo mi familia y maestras me ayudan sentir mejor. </vt:lpstr>
      <vt:lpstr>Cuando me enojo puedo usar mis palabras para decir “Estoy enojado”.</vt:lpstr>
      <vt:lpstr>Puedo usar diferentes cosas para calmar. Puedo respirar ondo, tomar un descanso, o ver un reloj de arena.</vt:lpstr>
      <vt:lpstr>No voy a sentir enojado para siempre. Me puedo sentir alegre otra vez. </vt:lpstr>
    </vt:vector>
  </TitlesOfParts>
  <Company>UNC Greensboro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Hula Hoop Space</dc:title>
  <dc:creator>Leslie Alexander</dc:creator>
  <cp:lastModifiedBy>Joy Herrera</cp:lastModifiedBy>
  <cp:revision>21</cp:revision>
  <cp:lastPrinted>2020-01-23T17:08:20Z</cp:lastPrinted>
  <dcterms:created xsi:type="dcterms:W3CDTF">2015-12-15T20:57:18Z</dcterms:created>
  <dcterms:modified xsi:type="dcterms:W3CDTF">2020-04-29T01:12:00Z</dcterms:modified>
</cp:coreProperties>
</file>